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1" r:id="rId3"/>
    <p:sldId id="277" r:id="rId4"/>
    <p:sldId id="300" r:id="rId5"/>
    <p:sldId id="332" r:id="rId6"/>
    <p:sldId id="334" r:id="rId7"/>
    <p:sldId id="333" r:id="rId8"/>
    <p:sldId id="339" r:id="rId9"/>
    <p:sldId id="337" r:id="rId10"/>
    <p:sldId id="338" r:id="rId11"/>
    <p:sldId id="340" r:id="rId12"/>
    <p:sldId id="341" r:id="rId13"/>
    <p:sldId id="305" r:id="rId14"/>
    <p:sldId id="306" r:id="rId15"/>
    <p:sldId id="310" r:id="rId16"/>
    <p:sldId id="316" r:id="rId17"/>
    <p:sldId id="319" r:id="rId18"/>
    <p:sldId id="308" r:id="rId19"/>
    <p:sldId id="312" r:id="rId20"/>
    <p:sldId id="317" r:id="rId21"/>
    <p:sldId id="321" r:id="rId22"/>
    <p:sldId id="311" r:id="rId23"/>
    <p:sldId id="314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13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1" r:id="rId52"/>
    <p:sldId id="272" r:id="rId53"/>
    <p:sldId id="273" r:id="rId54"/>
    <p:sldId id="276" r:id="rId55"/>
    <p:sldId id="274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F0A351-FFA9-41BC-9EE0-A8F691BF403D}">
          <p14:sldIdLst>
            <p14:sldId id="256"/>
            <p14:sldId id="301"/>
            <p14:sldId id="277"/>
            <p14:sldId id="300"/>
          </p14:sldIdLst>
        </p14:section>
        <p14:section name="Fine" id="{EEE4E60A-C68E-4268-8A9E-1F77E36AA1A5}">
          <p14:sldIdLst>
            <p14:sldId id="332"/>
            <p14:sldId id="334"/>
            <p14:sldId id="333"/>
            <p14:sldId id="339"/>
            <p14:sldId id="337"/>
            <p14:sldId id="338"/>
          </p14:sldIdLst>
        </p14:section>
        <p14:section name="Interacting" id="{72E4FD78-EFCC-4C81-9AE6-C713EC92B458}">
          <p14:sldIdLst>
            <p14:sldId id="340"/>
            <p14:sldId id="341"/>
          </p14:sldIdLst>
        </p14:section>
        <p14:section name="Initials" id="{26F5BAD3-5657-48F3-AA58-7A3BCEFB469E}">
          <p14:sldIdLst>
            <p14:sldId id="305"/>
            <p14:sldId id="306"/>
            <p14:sldId id="310"/>
            <p14:sldId id="316"/>
            <p14:sldId id="319"/>
            <p14:sldId id="308"/>
            <p14:sldId id="312"/>
            <p14:sldId id="317"/>
            <p14:sldId id="321"/>
            <p14:sldId id="311"/>
            <p14:sldId id="314"/>
            <p14:sldId id="318"/>
            <p14:sldId id="320"/>
            <p14:sldId id="31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revious" id="{198E4906-C6AE-4028-A5F7-405B3A8301F0}">
          <p14:sldIdLst>
            <p14:sldId id="31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3AF5-4B91-4E9B-84EB-280F0A3726A0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E1CE-B25C-4457-9076-84EA0CEA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2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1E1CE-B25C-4457-9076-84EA0CEA6B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0D3-A4CB-3A6C-158A-9794106E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2CE8F-6F70-DFD2-2D0C-28D3ADCD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9B3-7067-5597-0393-D4641956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5173-1CF8-6CEB-62C1-AFBD7CE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5920E-4C9C-23B9-8C62-985E210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D53-FFC8-48C4-A5B9-C88C265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40192-D268-FD02-9CE2-F20D0D92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2AEF-C126-F7D0-A3FA-DA17762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85E0-F672-710B-0009-AA091603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38E7-7561-2674-F183-1D5A1B97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D9CDF-6422-EF30-3BA3-06A04EAC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A38C7-40F9-DEDB-6A4B-0B2732B91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2A25-4255-12EF-584D-EC12063D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46-7A67-C299-D0EF-DA583EB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3DDB-1D47-BD3D-7C03-61361586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A-8299-1CDF-5B25-619A1F6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AFD-C24B-5170-355B-5AB770A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E209-64A7-1F71-1115-4A2C5B3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41A6-6866-CE10-0B0F-59A8D5D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57B6-6214-7873-BE4E-976B0FCC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1E44-E7F3-54D0-2A3B-BBE4160E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24C4-257A-0177-59D7-AFDB63A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FA6-2FF4-6B31-4297-DE729A75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C21-58F6-B405-8F5E-21D79F3D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87A5-7DEE-B935-D49F-B9D7ADA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F62-2EF8-3A4D-A31D-66E67D1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49AE-C027-DEA4-09A1-485893756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09DEB-1BF3-0538-24E2-8BDB592AA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4F772-0A7F-C87E-BBFB-7668AB8C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840A-C07C-91CA-C513-BF55A73E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883D-2508-49E6-5435-31A9EADD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E28F-7CA2-D20F-EAE2-F72363B6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F565-B26A-164D-CB86-9E39BE4E3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CFFF4-1557-FFAB-0BC4-F0C05F694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C796-2622-3944-795E-76D9CDEA7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B3558-6A38-E5B9-5130-A37F8464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E63A-CA3B-F99C-DEE7-81E2FA0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C10D3-BD4D-E14A-9EE9-41EDD1B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A2E60-FD06-0A13-ACF6-2D05015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9149-4997-E3AE-F813-98C5C4F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E8F5F-3A03-E0D1-39B3-BB130983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5F258-294A-694C-65B7-5826FA63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2A05-8B81-E82E-F97D-676C626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9689-DDFF-FBD1-B003-FD5E0D21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35DE-A0F1-9746-02CF-8CE8996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921-E340-21AF-A340-33D396D5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996E-F05F-DD15-EB5E-A03BC165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FAAC-EDE9-B206-B0EA-5661DE35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FEB9-064F-D996-2572-0F55F0F6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B61FC-4090-FD80-D9BC-2A98A78A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BD3C1-4CE1-2FB5-75AA-76ADE66C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FFB8-23F4-0A28-7542-322DA4F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486-8719-B0CC-7D48-25CBEDB0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8A6F-07A4-4901-3272-2583FE68D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CE65-5506-4C55-93D2-CB82DA52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1B033-9C94-936E-1CDB-68BFC85E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989F-9665-4111-29D8-04B239C9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8CF1-2967-35E5-A503-D1298550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F230-22C2-D58E-8992-B6AA91C6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2BDBF-1F11-16F5-466D-A0B89808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4CFA-47F4-4F7F-EC07-4630B658C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A374C-67DD-7B41-A977-89CB4768BCE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E050-5B0E-C60D-0E0B-5782B4FF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A71-F855-400E-E5A8-806BFC2D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49F0-1CB8-214F-8D2B-4622934AB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25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2.png"/><Relationship Id="rId7" Type="http://schemas.openxmlformats.org/officeDocument/2006/relationships/image" Target="../media/image10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4.png"/><Relationship Id="rId9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5.png"/><Relationship Id="rId7" Type="http://schemas.openxmlformats.org/officeDocument/2006/relationships/image" Target="../media/image1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25.png"/><Relationship Id="rId9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2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5.png"/><Relationship Id="rId5" Type="http://schemas.openxmlformats.org/officeDocument/2006/relationships/image" Target="../media/image123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6.png"/><Relationship Id="rId3" Type="http://schemas.openxmlformats.org/officeDocument/2006/relationships/image" Target="../media/image90.png"/><Relationship Id="rId7" Type="http://schemas.openxmlformats.org/officeDocument/2006/relationships/image" Target="../media/image132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34.png"/><Relationship Id="rId4" Type="http://schemas.openxmlformats.org/officeDocument/2006/relationships/image" Target="../media/image95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05.png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4934-E44A-CF65-100D-ADD32E3A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P_update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3D8C-66E8-62E1-D403-14FAA5C72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Format: b0 v0 chi_max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0AD74-9C70-1F3F-EB08-7BB02C298A75}"/>
              </a:ext>
            </a:extLst>
          </p:cNvPr>
          <p:cNvSpPr txBox="1"/>
          <p:nvPr/>
        </p:nvSpPr>
        <p:spPr>
          <a:xfrm>
            <a:off x="6512609" y="3429000"/>
            <a:ext cx="5065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Need to see collapse of dilute layer to get sharp decrease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7FDFA4-2F9B-A81A-F089-6F9D0004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" y="2259510"/>
            <a:ext cx="5491437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961B8-D278-40EF-7B50-22B4DBACA874}"/>
              </a:ext>
            </a:extLst>
          </p:cNvPr>
          <p:cNvSpPr txBox="1"/>
          <p:nvPr/>
        </p:nvSpPr>
        <p:spPr>
          <a:xfrm>
            <a:off x="4549048" y="217022"/>
            <a:ext cx="13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 so far: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F81AD-F32F-E664-2BA7-1739A0119C6C}"/>
              </a:ext>
            </a:extLst>
          </p:cNvPr>
          <p:cNvSpPr txBox="1"/>
          <p:nvPr/>
        </p:nvSpPr>
        <p:spPr>
          <a:xfrm>
            <a:off x="1222053" y="392061"/>
            <a:ext cx="2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c3.10 (f201)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56A491-630D-7521-EAC8-7383088383A2}"/>
              </a:ext>
            </a:extLst>
          </p:cNvPr>
          <p:cNvSpPr/>
          <p:nvPr/>
        </p:nvSpPr>
        <p:spPr>
          <a:xfrm>
            <a:off x="4283772" y="3083131"/>
            <a:ext cx="84251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07656A-2490-D3D9-A289-7009501D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13"/>
          <a:stretch/>
        </p:blipFill>
        <p:spPr bwMode="auto">
          <a:xfrm>
            <a:off x="8825869" y="947207"/>
            <a:ext cx="317158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0258-5119-0D96-2668-D5E0044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4" y="76139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1E9DE-C1FC-E334-A145-B085395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92" y="746706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32E47-5EB5-E11E-E83B-8B4FC63E4DA2}"/>
              </a:ext>
            </a:extLst>
          </p:cNvPr>
          <p:cNvSpPr txBox="1"/>
          <p:nvPr/>
        </p:nvSpPr>
        <p:spPr>
          <a:xfrm>
            <a:off x="1304739" y="3675071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 c3.35 (f335)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8F2D662-5D49-7205-6F8B-0558077F7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50" y="4122182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E28D67F-DF74-9609-A8EA-BF20EC261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9" y="4044403"/>
            <a:ext cx="3459158" cy="28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2D5BF04-6482-751B-7499-94AA15A90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32"/>
          <a:stretch/>
        </p:blipFill>
        <p:spPr bwMode="auto">
          <a:xfrm>
            <a:off x="8876249" y="4137310"/>
            <a:ext cx="3121200" cy="26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F7C-1DDD-BE4A-1B21-39694D3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976A7-B6BC-7CEA-FB8D-075EFEED2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NFH on both plates with decreasing centerline distance D</a:t>
            </a:r>
          </a:p>
        </p:txBody>
      </p:sp>
    </p:spTree>
    <p:extLst>
      <p:ext uri="{BB962C8B-B14F-4D97-AF65-F5344CB8AC3E}">
        <p14:creationId xmlns:p14="http://schemas.microsoft.com/office/powerpoint/2010/main" val="16997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BBCFA8F-D203-BF5A-FBC2-170080EA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802" y="253677"/>
            <a:ext cx="5372302" cy="353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22889-1C23-552F-0F60-0A26D7B91566}"/>
              </a:ext>
            </a:extLst>
          </p:cNvPr>
          <p:cNvSpPr txBox="1"/>
          <p:nvPr/>
        </p:nvSpPr>
        <p:spPr>
          <a:xfrm>
            <a:off x="4649638" y="69011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for b2.2 v1.20 c3.1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DBB8A-B9C3-F5EE-F0D6-66C6DAF556BB}"/>
              </a:ext>
            </a:extLst>
          </p:cNvPr>
          <p:cNvSpPr txBox="1"/>
          <p:nvPr/>
        </p:nvSpPr>
        <p:spPr>
          <a:xfrm>
            <a:off x="8807569" y="1509622"/>
            <a:ext cx="17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 are z/b0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06E53-47D5-26B3-4935-D8B4C4ED3ECE}"/>
              </a:ext>
            </a:extLst>
          </p:cNvPr>
          <p:cNvSpPr txBox="1"/>
          <p:nvPr/>
        </p:nvSpPr>
        <p:spPr>
          <a:xfrm>
            <a:off x="4330460" y="708689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= 4mM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D39154-A81E-D67D-4082-2016AA1F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56" y="3962400"/>
            <a:ext cx="686848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2583-BE3A-3CD8-6B4A-00246C60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sweep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FE81-EE35-7191-DE5A-596AB9964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b10, b15, b20; chi 2.6</a:t>
            </a:r>
          </a:p>
          <a:p>
            <a:r>
              <a:rPr lang="en-US" dirty="0"/>
              <a:t>v0 = x b^3 (b/d ratio)</a:t>
            </a:r>
          </a:p>
        </p:txBody>
      </p:sp>
    </p:spTree>
    <p:extLst>
      <p:ext uri="{BB962C8B-B14F-4D97-AF65-F5344CB8AC3E}">
        <p14:creationId xmlns:p14="http://schemas.microsoft.com/office/powerpoint/2010/main" val="404537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DB769-4C79-FD10-27E4-2193562B1510}"/>
              </a:ext>
            </a:extLst>
          </p:cNvPr>
          <p:cNvSpPr txBox="1"/>
          <p:nvPr/>
        </p:nvSpPr>
        <p:spPr>
          <a:xfrm>
            <a:off x="914401" y="940398"/>
            <a:ext cx="10757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excluded volume from Rubinstein Ch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b = 0.5, 1.0, 1.5, 2.0, 5.0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b^3 (spherical)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b^2 * d (cylindrical)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options (09/03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V0 = 4/3*pi*b^3 (b/d = 0.2387…) (Max flexible)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V1 = 1.00*b^3 (b/d = 1.0)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V2 = 0.50*b^3 (b/d = 2.0)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V3 = 0.33*b^3 (b/d = 3.0) (Rubinstein “flexible”)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V4 = 0.15*b^3 (b/d = 6.5)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Rubinstein, pdf </a:t>
            </a:r>
            <a:r>
              <a:rPr lang="en-US" dirty="0" err="1"/>
              <a:t>pg</a:t>
            </a:r>
            <a:r>
              <a:rPr lang="en-US" dirty="0"/>
              <a:t> 108: b/d 2~3 for flexible,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PE, PEO: d = 0.8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PS: d = 0.5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ABA44-1FAD-0185-FBE0-ABED0B4B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92" y="2558553"/>
            <a:ext cx="5273236" cy="1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thresh = 1e-04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E1BB1-648D-BC94-14FB-DAD4A875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9" y="828161"/>
            <a:ext cx="3799617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CCC787-8770-11BA-08BA-7E7CA117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1" y="79829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AADED-21D0-0414-BAA7-A59E5D06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39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CE53FB-78A7-3D1C-895C-E7A275A8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72" y="3816384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7FC3B4-BC49-F3B4-B1D3-DBF8AFE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76" y="813228"/>
            <a:ext cx="3799616" cy="30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</a:t>
            </a:r>
            <a:r>
              <a:rPr lang="en-US" sz="2400" b="1" dirty="0" err="1"/>
              <a:t>maxpoint</a:t>
            </a:r>
            <a:r>
              <a:rPr lang="en-US" sz="2400" b="1" dirty="0"/>
              <a:t> Gibbs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16C91-067C-B8F5-A522-75906141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1B451E-D5DD-1138-4B65-326D1C81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72" y="623399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4144D4-C95E-70A2-F018-CA307AB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1" y="3716743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903562-E4A8-B106-437D-95950639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93" y="3764656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19753-75E6-50AC-6E5E-41C33F49F7E9}"/>
              </a:ext>
            </a:extLst>
          </p:cNvPr>
          <p:cNvSpPr/>
          <p:nvPr/>
        </p:nvSpPr>
        <p:spPr>
          <a:xfrm>
            <a:off x="8201250" y="46616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084CC-A840-8028-4575-4C89DC91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1" y="600684"/>
            <a:ext cx="3894357" cy="3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6D8EE-D23E-012E-8CEF-C60493D5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 – first moment Gibbs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047EE-6F7A-8A1F-EFDA-6A7F8AF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55D17BA-0EDC-C31A-4F6A-C21CBF7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9" y="577970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CE1EE3-0E73-0281-1D62-34809AAB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00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DB9F32B-56EF-2A30-E3BC-4EB96DEF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6" y="3666374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1974BA-45C2-0124-D226-F2E7F5837E2E}"/>
              </a:ext>
            </a:extLst>
          </p:cNvPr>
          <p:cNvSpPr/>
          <p:nvPr/>
        </p:nvSpPr>
        <p:spPr>
          <a:xfrm>
            <a:off x="8004509" y="514474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9FDC-16ED-E3AB-E5DA-5BFB83B8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5" y="609718"/>
            <a:ext cx="3808200" cy="30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4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1777B4-96F6-88F9-8DAC-1EC66BCA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" y="970471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C95-A726-34D0-B646-18B7723D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88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CEF609-AE7D-6CC3-560B-8CA61FD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02" y="1036786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8E1320-60D3-E0C2-15B9-C640ECC8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50" y="3964014"/>
            <a:ext cx="3886025" cy="28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682C420-F50D-55CB-2DF2-99EFEA2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4015"/>
            <a:ext cx="3886024" cy="28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– thresh = 1e-04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92CECC-CA59-344B-55A9-0CF8101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4" y="722384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D12A5E-582C-FE89-E6F3-73359963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62" y="713278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FE34104-4208-8E43-3751-43E69FF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04" y="717831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FD254F-5FE1-B55A-6708-4508DD7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4" y="3859149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114448D-068E-191F-A753-35EBF870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66" y="3850043"/>
            <a:ext cx="3778676" cy="300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F037B-7317-8010-44F1-2186FAD95AEC}"/>
              </a:ext>
            </a:extLst>
          </p:cNvPr>
          <p:cNvGrpSpPr/>
          <p:nvPr/>
        </p:nvGrpSpPr>
        <p:grpSpPr>
          <a:xfrm>
            <a:off x="5098211" y="4674950"/>
            <a:ext cx="6783238" cy="1256843"/>
            <a:chOff x="493940" y="5297117"/>
            <a:chExt cx="5694590" cy="105513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8777A9F-9801-A93B-0ECC-13E2AC2D7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CB84C71-84A4-F0EF-BA87-CD5DAF552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8DB087-DA8F-CFBA-99C5-B3727B51AE41}"/>
              </a:ext>
            </a:extLst>
          </p:cNvPr>
          <p:cNvGrpSpPr/>
          <p:nvPr/>
        </p:nvGrpSpPr>
        <p:grpSpPr>
          <a:xfrm>
            <a:off x="4987991" y="1163820"/>
            <a:ext cx="6783239" cy="1256843"/>
            <a:chOff x="3554185" y="5134619"/>
            <a:chExt cx="8564336" cy="15868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84704AA-5639-6788-325E-CC3F7540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BBD8687-5FD2-62A9-F3DE-F15DC4BF6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A3403F-5DDC-1E5E-CF7A-D8CA7329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06332"/>
            <a:ext cx="4156476" cy="239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7B25-7035-CFF9-50C3-675F889EC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957403"/>
            <a:ext cx="4213394" cy="18740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CA0D8-1BE0-46A0-61E4-7B288B2CEAA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E971EF-27D4-BF2B-5477-45A2364948A7}"/>
              </a:ext>
            </a:extLst>
          </p:cNvPr>
          <p:cNvSpPr txBox="1"/>
          <p:nvPr/>
        </p:nvSpPr>
        <p:spPr>
          <a:xfrm>
            <a:off x="4698808" y="1825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C645-75BF-E6C3-CEA9-4E3F2E31767D}"/>
              </a:ext>
            </a:extLst>
          </p:cNvPr>
          <p:cNvSpPr txBox="1"/>
          <p:nvPr/>
        </p:nvSpPr>
        <p:spPr>
          <a:xfrm>
            <a:off x="4698808" y="3556323"/>
            <a:ext cx="192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321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FAF7F7-63F1-CAD5-4CED-F4AE83D0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2D2EC1-D46A-5248-94F9-78B50C73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58848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724268-B8B1-FE5A-47E5-611AF99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577970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1AEE6C-91AB-4AC0-81B4-CA71ACE8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1" y="371461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EBAB6DA-254D-F844-0374-E1917DD0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714616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4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b15 - norm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A6094-1FD8-2A7B-9DFA-2EDBACA0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" y="648261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6F9E8F-654C-C1F7-FFA1-50B88E58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4" y="64064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E7E6238-A78F-B539-E68F-F07F3894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61" y="640648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362D7F1-8118-327B-8255-28803044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2" y="3789507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6B1F54-902D-3A99-7C5F-B6E03411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08" y="3787045"/>
            <a:ext cx="3866171" cy="30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26B7-3297-6D62-076F-6BAE3D58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1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9B2B-AD8D-1DE4-0EF9-9F782AB0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3" y="3899140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C9FE66D-2F5C-BA6E-4F56-B3B65FD9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" y="754992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E4A5411-1637-EF9C-C47B-BD36D66E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41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2B9BA26-56C6-67AE-9776-E3F2B28A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58" y="759125"/>
            <a:ext cx="3991442" cy="2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– thresh = 1e-04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2CA169-5461-11A3-CD15-96FE8729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8" y="504643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1024EC-79FA-AB92-32BA-F6BA5F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15" y="501948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BA47D1-D934-5634-377D-95097E58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64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DBD2D87-ED9C-D853-679F-BBF3A875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91" y="3700731"/>
            <a:ext cx="3978027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FC2211-3349-0568-792E-F6EC43CF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" y="524052"/>
            <a:ext cx="3974835" cy="31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</a:t>
            </a:r>
            <a:r>
              <a:rPr lang="en-US" sz="2400" b="1" dirty="0" err="1"/>
              <a:t>maxpt</a:t>
            </a:r>
            <a:endParaRPr lang="en-US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B57628C-88E7-5401-D022-6EE3B2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62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8430C81-403F-7AD7-C1A2-FC9951B5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31" y="531872"/>
            <a:ext cx="4014369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CF09FB2-E0BF-314E-DE65-324E5397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32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3312C0D-B096-1DF5-AAD5-72DB88D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46" y="3717985"/>
            <a:ext cx="401437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6D6DE-0162-D526-353F-8CD829479D18}"/>
              </a:ext>
            </a:extLst>
          </p:cNvPr>
          <p:cNvSpPr/>
          <p:nvPr/>
        </p:nvSpPr>
        <p:spPr>
          <a:xfrm>
            <a:off x="6517691" y="3612776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A4D41E-D245-CD65-82ED-54C87197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" y="531873"/>
            <a:ext cx="4011147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1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b20 - norm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81FEAC9-6A84-E2CF-4947-68CBC81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77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E68AFEA-7F97-AD7E-9C71-312AFA5A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1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FE727E-6D24-135D-F766-EBA29772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70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BD0FA82-30D9-F535-4925-2C34D4A2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27" y="3708280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7167E-1DFA-F50C-2417-36755746A290}"/>
              </a:ext>
            </a:extLst>
          </p:cNvPr>
          <p:cNvSpPr/>
          <p:nvPr/>
        </p:nvSpPr>
        <p:spPr>
          <a:xfrm>
            <a:off x="6157548" y="3550023"/>
            <a:ext cx="3903784" cy="28866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0BA1A2-F388-CF4A-A0F2-1A197612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28" y="529985"/>
            <a:ext cx="3965332" cy="3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AD22-6B3F-98AD-D76E-B42E3A8B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8"/>
            <a:ext cx="10515600" cy="411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b20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AA6CD9-2226-2670-6CA7-67335DAC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" y="888521"/>
            <a:ext cx="3821007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D84853B-89BF-E644-6AEE-72FFC7C4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97" y="888521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8AC5-1523-A8EF-C9E8-9D508E8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9" y="1009289"/>
            <a:ext cx="3713294" cy="27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244D09-F125-FA69-228B-3FAAD16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49" y="3976956"/>
            <a:ext cx="3713295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85B16B4-E01F-AF76-B9B9-C9ECB97E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60" y="3976955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5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41488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65AC14B-AB8D-FC16-809D-34C54A00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706092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7EF978-F256-5A95-626E-C370B462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9" y="2602343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6E1BF-9913-4207-AEB1-7AD289C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16" y="4498594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A993-19A1-2BA5-9D5A-2D287ACE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1" y="706092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1B66F-18DE-2661-7CD6-BE5DC0AD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" y="2612802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323F09-5678-9175-6448-4BDC2DAC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4" y="451951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F56348-899A-56B3-6F45-94DB381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70609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B3C6D3-A165-82F4-EAFC-156FFA6D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260234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BB682-0286-90BA-B4A3-259EB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0" y="449859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793D6-D880-AD63-67E9-89D933ACC55E}"/>
              </a:ext>
            </a:extLst>
          </p:cNvPr>
          <p:cNvSpPr/>
          <p:nvPr/>
        </p:nvSpPr>
        <p:spPr>
          <a:xfrm>
            <a:off x="735106" y="2575532"/>
            <a:ext cx="7999129" cy="194397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4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E2F77812-781A-D16C-55E4-C3C0EF8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82" y="2258003"/>
            <a:ext cx="4049564" cy="29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1AC9B-4407-06E5-8BEF-0F035232FD83}"/>
              </a:ext>
            </a:extLst>
          </p:cNvPr>
          <p:cNvSpPr txBox="1"/>
          <p:nvPr/>
        </p:nvSpPr>
        <p:spPr>
          <a:xfrm>
            <a:off x="5277669" y="188866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56FBD-B13F-0018-676E-0341FAE829D1}"/>
              </a:ext>
            </a:extLst>
          </p:cNvPr>
          <p:cNvSpPr txBox="1"/>
          <p:nvPr/>
        </p:nvSpPr>
        <p:spPr>
          <a:xfrm>
            <a:off x="1478330" y="188866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v=0.4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1BC01-DE26-4272-8215-C6CB6D03482B}"/>
              </a:ext>
            </a:extLst>
          </p:cNvPr>
          <p:cNvSpPr txBox="1"/>
          <p:nvPr/>
        </p:nvSpPr>
        <p:spPr>
          <a:xfrm>
            <a:off x="9627417" y="188866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v=0.6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CEFDF-DE6A-B1CC-963C-709774B5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27191C-7DDE-3950-D705-59D184D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46" y="2258000"/>
            <a:ext cx="4049564" cy="2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2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F7EB-D83B-4DCD-BFF4-52B9A7C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7E19-A497-4180-BCBD-300D34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9AB28A-47C2-437B-9AAD-396519FB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7" y="2022145"/>
            <a:ext cx="4807455" cy="34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AA39CB-8DA8-4A84-A731-4EE0983EDA6F}"/>
              </a:ext>
            </a:extLst>
          </p:cNvPr>
          <p:cNvGrpSpPr/>
          <p:nvPr/>
        </p:nvGrpSpPr>
        <p:grpSpPr>
          <a:xfrm>
            <a:off x="5619031" y="4645479"/>
            <a:ext cx="6489324" cy="1202385"/>
            <a:chOff x="493940" y="5297117"/>
            <a:chExt cx="5694590" cy="10551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A7B531A-ECFB-4608-8A86-D2A02018C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40" y="5297117"/>
              <a:ext cx="5694590" cy="10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9B292BD5-0C28-4E27-A283-5DCDB899E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" r="4863"/>
            <a:stretch/>
          </p:blipFill>
          <p:spPr bwMode="auto">
            <a:xfrm>
              <a:off x="493940" y="5533666"/>
              <a:ext cx="5602060" cy="53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AE519-8A17-4666-B737-381CD3E4189B}"/>
              </a:ext>
            </a:extLst>
          </p:cNvPr>
          <p:cNvCxnSpPr>
            <a:cxnSpLocks/>
            <a:endCxn id="6152" idx="1"/>
          </p:cNvCxnSpPr>
          <p:nvPr/>
        </p:nvCxnSpPr>
        <p:spPr>
          <a:xfrm>
            <a:off x="3396343" y="4645479"/>
            <a:ext cx="2222688" cy="5724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9E1-C563-4F54-A986-8F9423E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43" y="1602537"/>
            <a:ext cx="4715313" cy="2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5329427" y="1639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530088" y="1639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9679175" y="16390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2B45AD5-947C-33CA-60BB-1BF3A7E7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70" y="602244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9B00D25-86D9-E272-F6B9-9F9A429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71" y="2510287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A70987-A7AA-30EF-2572-043BD5B5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63" y="4419274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0DFC1DD-05C6-A049-0F94-3C77A65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602244"/>
            <a:ext cx="2957836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59DF3E-45E0-980E-2C80-9A173329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6" y="248642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5A32A6-9700-97D1-BE89-475EA797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" y="439397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FD2C5A-83F1-0DBD-0FB5-83ECC1F1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98" y="584992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64DE09-A031-6218-ECF5-6A2A5A56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44" y="2485613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A080A7-B8EF-EA2A-0A1C-29A28CDD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90" y="4377608"/>
            <a:ext cx="2950765" cy="23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2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2269-01C9-984F-9743-609DB2CED658}"/>
              </a:ext>
            </a:extLst>
          </p:cNvPr>
          <p:cNvSpPr txBox="1"/>
          <p:nvPr/>
        </p:nvSpPr>
        <p:spPr>
          <a:xfrm>
            <a:off x="5173311" y="1897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67A1-95E4-7272-30AE-6E7B54FFAC75}"/>
              </a:ext>
            </a:extLst>
          </p:cNvPr>
          <p:cNvSpPr txBox="1"/>
          <p:nvPr/>
        </p:nvSpPr>
        <p:spPr>
          <a:xfrm>
            <a:off x="1373972" y="18978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-20%: v=1.0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4B052-6848-E596-D585-F47602563780}"/>
              </a:ext>
            </a:extLst>
          </p:cNvPr>
          <p:cNvSpPr txBox="1"/>
          <p:nvPr/>
        </p:nvSpPr>
        <p:spPr>
          <a:xfrm>
            <a:off x="9523059" y="18978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+20%: v=1.4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FDC83BB-E52E-CDCE-683F-ECC938B2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3" y="2579476"/>
            <a:ext cx="3713296" cy="27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E9DA62-7DDA-A1B3-2FBD-3EC9CA99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" y="2579474"/>
            <a:ext cx="3821012" cy="27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80DBBC-896A-F434-E9CD-8BF6C3A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24" y="2579474"/>
            <a:ext cx="3821013" cy="27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 perturb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Around b10 v2 and b20 v4 (~%20)</a:t>
            </a:r>
          </a:p>
        </p:txBody>
      </p:sp>
    </p:spTree>
    <p:extLst>
      <p:ext uri="{BB962C8B-B14F-4D97-AF65-F5344CB8AC3E}">
        <p14:creationId xmlns:p14="http://schemas.microsoft.com/office/powerpoint/2010/main" val="10494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454675" y="2347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99D31D2-1AA3-3A63-C339-D5B89853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663014"/>
            <a:ext cx="2970364" cy="23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11999A5-AF11-03EF-C27B-49B53C63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7" y="2559265"/>
            <a:ext cx="2970366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224A1-6858-454D-33C5-E56EC4C9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4" y="4455516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7A7B2-FD08-B612-E99B-B989457C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9" y="66301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0A3D19-FC60-7991-D452-49E5DDF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" y="2549553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0E4991-1739-D350-D783-5701F3C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" y="44529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CE29E2-8095-6103-6E00-50EB94D0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0" y="663013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FD87AD-FD8B-E053-669D-586044C2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87" y="2556660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8800D6-ED82-10D2-E23F-D762230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5" y="4452911"/>
            <a:ext cx="2970364" cy="23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9A1F040-943E-534C-B358-66905F9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8" y="663011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9EC046-BAF8-E92A-7A7F-0D9894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02" y="2574527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BE96181-BE2E-F5F9-8702-F79DC507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74" y="4470778"/>
            <a:ext cx="2970367" cy="23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b=1.0, v=0.5,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2EC9C-05E8-ED15-87B3-ECE8E032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20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335870-4F13-6176-EDDC-53165831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582782"/>
            <a:ext cx="2974182" cy="2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3D72C1-9FB5-955A-0CE0-FDF71E30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82781"/>
            <a:ext cx="2974184" cy="21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271B6B-6831-ECB5-0932-450144F4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2586813"/>
            <a:ext cx="2974182" cy="21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193023-2D55-060D-A11A-4707A5C5A20F}"/>
              </a:ext>
            </a:extLst>
          </p:cNvPr>
          <p:cNvSpPr txBox="1"/>
          <p:nvPr/>
        </p:nvSpPr>
        <p:spPr>
          <a:xfrm>
            <a:off x="3333905" y="233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0DBF-077E-AF3A-20EA-2F149971ECCA}"/>
              </a:ext>
            </a:extLst>
          </p:cNvPr>
          <p:cNvSpPr txBox="1"/>
          <p:nvPr/>
        </p:nvSpPr>
        <p:spPr>
          <a:xfrm>
            <a:off x="10497609" y="26294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1A7E0-D351-92FE-7636-0042C52AC073}"/>
              </a:ext>
            </a:extLst>
          </p:cNvPr>
          <p:cNvSpPr txBox="1"/>
          <p:nvPr/>
        </p:nvSpPr>
        <p:spPr>
          <a:xfrm>
            <a:off x="7555492" y="2532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5844-D5CC-9BA5-FF68-9E40339913CA}"/>
              </a:ext>
            </a:extLst>
          </p:cNvPr>
          <p:cNvSpPr txBox="1"/>
          <p:nvPr/>
        </p:nvSpPr>
        <p:spPr>
          <a:xfrm>
            <a:off x="1562782" y="23477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E31CCAE6-B8F1-0F4D-0900-CA1C06F4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49" y="632273"/>
            <a:ext cx="2960212" cy="23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13D4480-53A5-3B1E-C86B-D1EE967C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50" y="2540316"/>
            <a:ext cx="2987257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22A7D7-6726-B35B-FF2B-EC8B8737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42" y="4449303"/>
            <a:ext cx="2950765" cy="2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BBA575-8E41-827D-0B05-7F6661AD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" y="621540"/>
            <a:ext cx="2984860" cy="23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C1277-7C12-0CB5-6F99-9014435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8" y="2540316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0F2B36-5F71-7C85-0CC1-A15CDD69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7" y="448517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4AC6BB-437E-52BC-89F6-C711F91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02" y="652071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0DD31E23-6A49-6995-EF93-D526A9A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90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F112B58C-92CE-6950-E9B1-585C4E21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41" y="4494659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9C7D0-C04C-46EA-3076-3F3F2ED1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66645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038872-083E-3DC6-D682-1DEB3FCC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9" y="2573365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34F5-C8BE-4DE0-8E91-0D5328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34" y="4506854"/>
            <a:ext cx="2987257" cy="23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65D5E5-EA4E-4FB1-3977-324AE983E30C}"/>
              </a:ext>
            </a:extLst>
          </p:cNvPr>
          <p:cNvSpPr/>
          <p:nvPr/>
        </p:nvSpPr>
        <p:spPr>
          <a:xfrm>
            <a:off x="107204" y="4449303"/>
            <a:ext cx="9332631" cy="2155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1B8309-9FBE-0A22-E900-BC4F79F7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62" y="2453760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69962-D4DC-F731-E8B9-E2AF57695464}"/>
              </a:ext>
            </a:extLst>
          </p:cNvPr>
          <p:cNvSpPr txBox="1"/>
          <p:nvPr/>
        </p:nvSpPr>
        <p:spPr>
          <a:xfrm>
            <a:off x="3410105" y="208443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Orig</a:t>
            </a:r>
            <a:r>
              <a:rPr lang="en-US" dirty="0"/>
              <a:t>: b=2.0, v=1.2, chi = 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73800-9A17-03D3-41E7-1C3F271D560E}"/>
              </a:ext>
            </a:extLst>
          </p:cNvPr>
          <p:cNvSpPr txBox="1"/>
          <p:nvPr/>
        </p:nvSpPr>
        <p:spPr>
          <a:xfrm>
            <a:off x="10500272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E2AF1-348D-C9C5-D4BF-B294A3A68903}"/>
              </a:ext>
            </a:extLst>
          </p:cNvPr>
          <p:cNvSpPr txBox="1"/>
          <p:nvPr/>
        </p:nvSpPr>
        <p:spPr>
          <a:xfrm>
            <a:off x="7504392" y="209051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807EA-670D-0FBE-1332-3B8297EF8589}"/>
              </a:ext>
            </a:extLst>
          </p:cNvPr>
          <p:cNvSpPr txBox="1"/>
          <p:nvPr/>
        </p:nvSpPr>
        <p:spPr>
          <a:xfrm>
            <a:off x="1539579" y="208443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1EBD25-5D88-BC1A-4854-2F9CF73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6" y="2453761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F77F80-3D23-FF2E-DAC1-2BA3F426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5" y="2453763"/>
            <a:ext cx="3173433" cy="2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53FA34-2DAA-C35C-F972-DD3A5C6B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762"/>
            <a:ext cx="3259411" cy="23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108-95A6-32E2-27D7-F7F7CB8BC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4D645-2D16-E6A9-FFFB-7908C85E0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9A8CE-EC8D-EEDB-B4D8-19C62705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5" y="4006850"/>
            <a:ext cx="3517900" cy="265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70BFC-6EDF-6A89-50C2-4153BD9C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906556"/>
            <a:ext cx="3594100" cy="265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8BEA2-EB99-EB03-CAF0-8836F610A0A0}"/>
              </a:ext>
            </a:extLst>
          </p:cNvPr>
          <p:cNvSpPr txBox="1"/>
          <p:nvPr/>
        </p:nvSpPr>
        <p:spPr>
          <a:xfrm>
            <a:off x="2067610" y="53722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06 04 260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0677-0048-AE2B-B46A-E1AC4D443119}"/>
              </a:ext>
            </a:extLst>
          </p:cNvPr>
          <p:cNvSpPr txBox="1"/>
          <p:nvPr/>
        </p:nvSpPr>
        <p:spPr>
          <a:xfrm>
            <a:off x="2067610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248488-68AA-3677-ED06-2965B61A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2" y="4006850"/>
            <a:ext cx="3517900" cy="265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256D1-EB64-3E37-26E7-75C2CA8CB394}"/>
              </a:ext>
            </a:extLst>
          </p:cNvPr>
          <p:cNvSpPr txBox="1"/>
          <p:nvPr/>
        </p:nvSpPr>
        <p:spPr>
          <a:xfrm>
            <a:off x="6001998" y="366425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07 04 240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5507-A931-D4DD-E54B-73259046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77" y="4006850"/>
            <a:ext cx="3517900" cy="2654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075FD-878E-A000-7516-3F0631213825}"/>
              </a:ext>
            </a:extLst>
          </p:cNvPr>
          <p:cNvSpPr txBox="1"/>
          <p:nvPr/>
        </p:nvSpPr>
        <p:spPr>
          <a:xfrm>
            <a:off x="9864856" y="3637518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07 04 220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87362B-B479-BD3F-14A0-43E0AC92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115" y="906556"/>
            <a:ext cx="3517900" cy="2654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5FAE8F-1060-49CA-66D8-AFF9A44C8001}"/>
              </a:ext>
            </a:extLst>
          </p:cNvPr>
          <p:cNvSpPr txBox="1"/>
          <p:nvPr/>
        </p:nvSpPr>
        <p:spPr>
          <a:xfrm>
            <a:off x="6001998" y="550591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06 04 240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03F02E-02A6-4E7E-93EC-7C83A1296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526" y="906556"/>
            <a:ext cx="3517900" cy="2654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EB9581-7234-7417-3092-EE3F50867104}"/>
              </a:ext>
            </a:extLst>
          </p:cNvPr>
          <p:cNvSpPr txBox="1"/>
          <p:nvPr/>
        </p:nvSpPr>
        <p:spPr>
          <a:xfrm>
            <a:off x="9857138" y="53722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06 04 220</a:t>
            </a:r>
          </a:p>
        </p:txBody>
      </p:sp>
    </p:spTree>
    <p:extLst>
      <p:ext uri="{BB962C8B-B14F-4D97-AF65-F5344CB8AC3E}">
        <p14:creationId xmlns:p14="http://schemas.microsoft.com/office/powerpoint/2010/main" val="188326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B899AC-AA00-6195-F9D9-888B0286BA33}"/>
              </a:ext>
            </a:extLst>
          </p:cNvPr>
          <p:cNvSpPr txBox="1"/>
          <p:nvPr/>
        </p:nvSpPr>
        <p:spPr>
          <a:xfrm>
            <a:off x="1485464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554B-318A-482F-31BD-5532B8428DDB}"/>
              </a:ext>
            </a:extLst>
          </p:cNvPr>
          <p:cNvSpPr txBox="1"/>
          <p:nvPr/>
        </p:nvSpPr>
        <p:spPr>
          <a:xfrm>
            <a:off x="1485464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C88DF-1E09-F76B-241A-446B2169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" y="831850"/>
            <a:ext cx="35179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84D3-EB54-93A6-37E8-9B9F99B5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3" y="4167734"/>
            <a:ext cx="3517900" cy="265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7FED-E39C-9990-8128-F3C130CC4CAA}"/>
              </a:ext>
            </a:extLst>
          </p:cNvPr>
          <p:cNvSpPr txBox="1"/>
          <p:nvPr/>
        </p:nvSpPr>
        <p:spPr>
          <a:xfrm>
            <a:off x="5343463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E289-F57E-77D2-392E-786A86572571}"/>
              </a:ext>
            </a:extLst>
          </p:cNvPr>
          <p:cNvSpPr txBox="1"/>
          <p:nvPr/>
        </p:nvSpPr>
        <p:spPr>
          <a:xfrm>
            <a:off x="5343463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3DDB5-ABED-14B1-C1F8-5BA68F3BB7CC}"/>
              </a:ext>
            </a:extLst>
          </p:cNvPr>
          <p:cNvSpPr txBox="1"/>
          <p:nvPr/>
        </p:nvSpPr>
        <p:spPr>
          <a:xfrm>
            <a:off x="9639051" y="4241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08 04 220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55E0C-6C35-9D9D-A6F7-E6B79B54F0A9}"/>
              </a:ext>
            </a:extLst>
          </p:cNvPr>
          <p:cNvSpPr txBox="1"/>
          <p:nvPr/>
        </p:nvSpPr>
        <p:spPr>
          <a:xfrm>
            <a:off x="9639051" y="379840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09 04 220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25308-9BBB-D969-68C4-AB2FF742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34" y="831850"/>
            <a:ext cx="3517900" cy="265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2F36F-8227-500E-7BA1-6A86C480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34" y="4193489"/>
            <a:ext cx="3517900" cy="2654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83761D-6752-6289-D87D-ACB95741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245" y="831850"/>
            <a:ext cx="3517900" cy="2654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1B9E9-0DBA-2988-7634-BE035009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245" y="4193489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B52C-BBA7-4073-9056-4722B05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- 20220722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8B51-943B-4767-84E0-466D603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9ACAE-8DD6-1E2F-D0C2-A2BB6251C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0"/>
          <a:stretch/>
        </p:blipFill>
        <p:spPr bwMode="auto">
          <a:xfrm>
            <a:off x="122541" y="1630434"/>
            <a:ext cx="4857440" cy="359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63C3E0-EFEE-2EC8-9BBF-2D5A3C9476C9}"/>
              </a:ext>
            </a:extLst>
          </p:cNvPr>
          <p:cNvGrpSpPr/>
          <p:nvPr/>
        </p:nvGrpSpPr>
        <p:grpSpPr>
          <a:xfrm>
            <a:off x="4321795" y="2837882"/>
            <a:ext cx="7870205" cy="1458243"/>
            <a:chOff x="3554185" y="5134619"/>
            <a:chExt cx="8564336" cy="15868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899FE2-EB71-513D-CD7B-049A7CF9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185" y="5134619"/>
              <a:ext cx="8564336" cy="158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4472DFC-C0AC-D3D4-235B-038D73259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r="4505"/>
            <a:stretch/>
          </p:blipFill>
          <p:spPr bwMode="auto">
            <a:xfrm>
              <a:off x="3554185" y="5510146"/>
              <a:ext cx="8430987" cy="81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00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BCC982-CF2C-4368-8DA8-E6FB3DA7A146}"/>
              </a:ext>
            </a:extLst>
          </p:cNvPr>
          <p:cNvSpPr txBox="1"/>
          <p:nvPr/>
        </p:nvSpPr>
        <p:spPr>
          <a:xfrm>
            <a:off x="1652650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0BB4E-4FA0-5FF0-2BB0-E4FFC83B7DE6}"/>
              </a:ext>
            </a:extLst>
          </p:cNvPr>
          <p:cNvSpPr txBox="1"/>
          <p:nvPr/>
        </p:nvSpPr>
        <p:spPr>
          <a:xfrm>
            <a:off x="5510649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F01BE-35D3-D973-F338-C29D1F6915F7}"/>
              </a:ext>
            </a:extLst>
          </p:cNvPr>
          <p:cNvSpPr txBox="1"/>
          <p:nvPr/>
        </p:nvSpPr>
        <p:spPr>
          <a:xfrm>
            <a:off x="9806237" y="6918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10 04 220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01F53-D16B-534C-C94A-325C286EEBE3}"/>
              </a:ext>
            </a:extLst>
          </p:cNvPr>
          <p:cNvSpPr txBox="1"/>
          <p:nvPr/>
        </p:nvSpPr>
        <p:spPr>
          <a:xfrm>
            <a:off x="3351554" y="1855943"/>
            <a:ext cx="645468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stretched longer than given box size (150*0.6 = 90)</a:t>
            </a:r>
          </a:p>
        </p:txBody>
      </p:sp>
    </p:spTree>
    <p:extLst>
      <p:ext uri="{BB962C8B-B14F-4D97-AF65-F5344CB8AC3E}">
        <p14:creationId xmlns:p14="http://schemas.microsoft.com/office/powerpoint/2010/main" val="64687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736601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707530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167969" y="205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F3D3E-1F25-13AB-487A-1497CE0B278F}"/>
              </a:ext>
            </a:extLst>
          </p:cNvPr>
          <p:cNvSpPr txBox="1"/>
          <p:nvPr/>
        </p:nvSpPr>
        <p:spPr>
          <a:xfrm>
            <a:off x="697257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C59F-4A0C-38A2-E31C-48D504A4C001}"/>
              </a:ext>
            </a:extLst>
          </p:cNvPr>
          <p:cNvSpPr txBox="1"/>
          <p:nvPr/>
        </p:nvSpPr>
        <p:spPr>
          <a:xfrm>
            <a:off x="5668186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3DD75-1400-29AD-A30F-A8A0980CDA8B}"/>
              </a:ext>
            </a:extLst>
          </p:cNvPr>
          <p:cNvSpPr txBox="1"/>
          <p:nvPr/>
        </p:nvSpPr>
        <p:spPr>
          <a:xfrm>
            <a:off x="10128625" y="36588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05 03 220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85C1-436F-188D-6CEF-2E429FC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69" y="591582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D96CA-4851-B8CE-C1A5-BD5D4997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0" y="591582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138FC-7736-8420-9F2D-56C5614B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8" y="591582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21734C-B8AD-C32F-8F67-0A5E9F31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869" y="4028195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6738E-B079-13E6-CBDA-0B68CDB1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57" y="4056316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EAB8BB-F438-D8AA-A098-1A66632A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14" y="4028195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A7037-2997-9CD1-4A28-82464D0646B4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E2485-12BD-5D4E-156D-A5594CC74D63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FE4B5-2B78-420A-A15A-8EA515B19082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07 03 220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5629-B94B-C0FE-FBCE-2C86B8D6B5B0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64F2-2A72-634F-5B89-0B19A6E8D46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06 03 240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025C-ED31-1556-EF0C-CD3946E963FE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</a:t>
            </a:r>
            <a:r>
              <a:rPr lang="en-US"/>
              <a:t>03 220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DC760-22B5-8D4E-9306-1F06E79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0" y="482244"/>
            <a:ext cx="35179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910A8-4EDA-A6C3-95F6-25C58C98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34" y="482244"/>
            <a:ext cx="3517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15667-A5C1-72AE-C3C2-4A2AD198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" y="482244"/>
            <a:ext cx="3517900" cy="265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4B5711-3F45-E886-8896-6121ACF2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70" y="3932144"/>
            <a:ext cx="3517900" cy="2654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D9FFD-1571-7A35-97EC-7592355BC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34" y="3932144"/>
            <a:ext cx="3517900" cy="265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C53AB-5EB3-9C09-1071-6A2E5B54A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01" y="3932144"/>
            <a:ext cx="351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631D1-A33D-11B5-B137-439A3063354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D34E2-E5CD-37F2-AB7F-87C70CA66F4A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B5A24-E0C0-9D8A-DDC0-2537808DE244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BCF28-1D1A-3EF3-CC38-69EBD010181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565-9DC2-053E-841A-FDF2DC27ECF0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5248-5D6D-C5E8-E484-40F746BB0160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04 05 220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81A9-280D-6F96-5D58-1C6F11DF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482244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239CC-9714-3ED8-205A-8EC7584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93" y="482243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2D1A6D-E348-5E87-0240-894F303D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482242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2E248A-B409-E081-68C6-EBBABB18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" y="3800741"/>
            <a:ext cx="3777414" cy="28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72B73-82C1-092A-B050-C0785332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22" y="3888163"/>
            <a:ext cx="3889709" cy="29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8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7CCA5-ECF0-8052-0786-C643323DF650}"/>
              </a:ext>
            </a:extLst>
          </p:cNvPr>
          <p:cNvSpPr txBox="1"/>
          <p:nvPr/>
        </p:nvSpPr>
        <p:spPr>
          <a:xfrm>
            <a:off x="93183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FA683-F9A0-4D47-2C0D-61321642E019}"/>
              </a:ext>
            </a:extLst>
          </p:cNvPr>
          <p:cNvSpPr txBox="1"/>
          <p:nvPr/>
        </p:nvSpPr>
        <p:spPr>
          <a:xfrm>
            <a:off x="5902761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06CC-250A-FA54-D453-4B2CF9F6AFB1}"/>
              </a:ext>
            </a:extLst>
          </p:cNvPr>
          <p:cNvSpPr txBox="1"/>
          <p:nvPr/>
        </p:nvSpPr>
        <p:spPr>
          <a:xfrm>
            <a:off x="103632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07 05 220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F8213-A5B0-C703-3508-3A99FE169531}"/>
              </a:ext>
            </a:extLst>
          </p:cNvPr>
          <p:cNvSpPr txBox="1"/>
          <p:nvPr/>
        </p:nvSpPr>
        <p:spPr>
          <a:xfrm>
            <a:off x="931832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E573E-50CE-C5BA-55BB-CD22FE9C4795}"/>
              </a:ext>
            </a:extLst>
          </p:cNvPr>
          <p:cNvSpPr txBox="1"/>
          <p:nvPr/>
        </p:nvSpPr>
        <p:spPr>
          <a:xfrm>
            <a:off x="5902761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E84-3AF4-905F-EA46-D114456B9191}"/>
              </a:ext>
            </a:extLst>
          </p:cNvPr>
          <p:cNvSpPr txBox="1"/>
          <p:nvPr/>
        </p:nvSpPr>
        <p:spPr>
          <a:xfrm>
            <a:off x="10363200" y="112912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06 05 220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B8CA5F-1E3D-4E7D-0823-62A8E2E1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64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623D9B-4683-1363-0E15-FD172323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82244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6DF2E-6E03-4336-8738-31E884C4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4" y="489854"/>
            <a:ext cx="3328236" cy="25172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832D12-2749-D7C9-B675-CDA7790E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4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3528C3-2D29-F131-CE1E-F733991C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28" y="4062316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EE4768-A9A0-A459-45D9-62C25B4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3" y="4025463"/>
            <a:ext cx="3328236" cy="25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3D408-169B-3C17-5FD2-805B4ED1F6F9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D25A8-FDC1-11E4-5C42-8C56943FC66E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6C62-DD09-170D-01F7-B07B26866A8C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04 06 220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43183-8050-6296-C2E8-C2CB3BA5735B}"/>
              </a:ext>
            </a:extLst>
          </p:cNvPr>
          <p:cNvSpPr txBox="1"/>
          <p:nvPr/>
        </p:nvSpPr>
        <p:spPr>
          <a:xfrm>
            <a:off x="402443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65D5A-B3C7-9EE1-0216-F806BE74B0D7}"/>
              </a:ext>
            </a:extLst>
          </p:cNvPr>
          <p:cNvSpPr txBox="1"/>
          <p:nvPr/>
        </p:nvSpPr>
        <p:spPr>
          <a:xfrm>
            <a:off x="5277158" y="3432829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87D-4B5F-801C-3DBA-65E174B6525C}"/>
              </a:ext>
            </a:extLst>
          </p:cNvPr>
          <p:cNvSpPr txBox="1"/>
          <p:nvPr/>
        </p:nvSpPr>
        <p:spPr>
          <a:xfrm>
            <a:off x="9833811" y="3429000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05 06 220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7C54-3EDF-FAB3-0386-25CAEE5F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1" y="715705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5DF9-756A-08DC-37B9-F3C40EDE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774448"/>
            <a:ext cx="3081337" cy="23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30E7A9-8F6C-BF4F-FAF6-AE4A3C5C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1" y="715705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CA43-26BB-1C90-CABB-D2F8E673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74" y="4074494"/>
            <a:ext cx="3233546" cy="24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9A6C-8C9C-DB77-E399-E58B5C6D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3999508"/>
            <a:ext cx="3198746" cy="2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1F0747-60C3-4199-18D1-566290CFD546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C167-C824-43D1-1354-26BAEF86C5A4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06 06 260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1ADE55-5323-A47F-B6BA-889C42394C76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06 06 240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639BF3-8358-71D7-D113-EE6C791755CE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06 06 220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E377C-EDF2-C36E-336A-D4F749F0088E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07 06 260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22FF2-031C-B824-D453-2E981C074843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878B7-051C-926F-3FCB-BAAD456545DB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07 06 220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6EE45-50F4-A777-1507-846D32C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0" y="653454"/>
            <a:ext cx="3394845" cy="26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3A8D60-1ED3-ABF4-2202-8206D231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653454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35DE-C0A7-BB68-A6A2-FE28DF9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65345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F6AAD8C-CBE2-4F34-DEB4-8AC65B9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7" y="3953500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3D41DE-B727-F443-D647-E878E2DF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53" y="3912849"/>
            <a:ext cx="3394846" cy="262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D9511E-72BE-A62B-BB56-C1E60393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3" y="3798332"/>
            <a:ext cx="3394848" cy="26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0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BBCB1D-DA3E-7B67-70C9-DE8EC178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8" y="681317"/>
            <a:ext cx="3424212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3A28A3-894E-3933-1CEC-0BE65DDADDC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14ABB1-1170-F182-39D6-3566A35E579D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05 07 260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2B495E-AF07-0F49-E278-E0170691F25C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05 07 240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B6639-86D5-BB8C-CD6E-23A240D35956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05 07 220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07F6B6-4509-AC27-1D6E-C623DA252D4C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E70-F3E3-6AAB-F217-A75C834510D8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06 07 240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04112-5CCF-D702-0DFE-8DA447DEACF0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06 07 220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D89431-39B1-4D83-B20E-FCD48C1D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1" y="757039"/>
            <a:ext cx="3424211" cy="26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82B97F-BAC9-CD05-78A6-006B56E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" y="757039"/>
            <a:ext cx="3424213" cy="26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DE1044-D79E-0BC9-FC4F-CCB785EDC631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7B2FC2-ACFC-68E9-6E62-018A38980225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6B8EAC-AB7C-99DD-3181-7F751035C37E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FD586-038F-A5B1-64FF-0C6F22702C7A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07 07 220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970DA-86D9-239D-B4E3-0EDDF35D78EB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0EC5E-F4C5-272A-54D4-465821892917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446D4-5B58-DC7E-E7B4-FF1721D8B2DE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08 07 220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5AF41A-8A7D-27AD-6D66-67D423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3861055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2C80F-22ED-A5DE-0A72-AF38468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11" y="3861054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853646-B2BA-DAF1-6E89-7D345D59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8" y="3798332"/>
            <a:ext cx="3882709" cy="2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06 09 220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07 09 220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076-8866-6F90-FABD-1B2A72FC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adjust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F756-B1D4-7BBA-A130-B8ED0D69A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08 09 260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08 09 240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08 09 220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09 09 240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09 09 220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05450-BAB6-3667-DA5A-473A2A75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7" y="4011074"/>
            <a:ext cx="3521283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BD36AC-70B6-2595-EBDB-A838FB8A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7" y="3999650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7BB65-978A-07A0-74A9-C2AFBB99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4" y="498286"/>
            <a:ext cx="3521286" cy="27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AE0C96-AE50-3ABC-B3AF-F4A77B4C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4" y="517365"/>
            <a:ext cx="3521288" cy="2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4EE28EA-EE27-E41B-AF2F-34FA2A4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0" y="517365"/>
            <a:ext cx="3521285" cy="27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5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A49FA-FE14-09A5-F261-E31E1B9EB010}"/>
              </a:ext>
            </a:extLst>
          </p:cNvPr>
          <p:cNvSpPr txBox="1"/>
          <p:nvPr/>
        </p:nvSpPr>
        <p:spPr>
          <a:xfrm>
            <a:off x="402443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32C1-EF01-6F19-2847-0465BD547108}"/>
              </a:ext>
            </a:extLst>
          </p:cNvPr>
          <p:cNvSpPr txBox="1"/>
          <p:nvPr/>
        </p:nvSpPr>
        <p:spPr>
          <a:xfrm>
            <a:off x="5373372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07378-5FEC-51FB-FA5B-BA2FB65C7880}"/>
              </a:ext>
            </a:extLst>
          </p:cNvPr>
          <p:cNvSpPr txBox="1"/>
          <p:nvPr/>
        </p:nvSpPr>
        <p:spPr>
          <a:xfrm>
            <a:off x="9833811" y="128954"/>
            <a:ext cx="1828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10 09 220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DC36F-F202-B61B-1133-3A953B4D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73" y="720389"/>
            <a:ext cx="3397281" cy="26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CD5E9F-7B50-1E68-5D71-E86B94F8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9" y="741870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E8606B-9E7C-8863-3CEB-5DBFC85A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7" y="741871"/>
            <a:ext cx="3341625" cy="2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1.2 1.0 3.0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40911C-D0A4-2238-3BAD-D311E24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680228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375453-B6D3-5883-0528-28257128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70" y="680227"/>
            <a:ext cx="3305624" cy="25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5FD497-4D9A-CCF8-CBF7-8B64DA57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" y="3995593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905548-1FF6-3F3D-65D2-9E9997F7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86" y="3995592"/>
            <a:ext cx="3305627" cy="25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75832E8-424E-B81A-5C73-00665AB1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7" y="3995592"/>
            <a:ext cx="3305628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293A63-C1A2-8F59-3334-5B47CB07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13136"/>
            <a:ext cx="3215016" cy="25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3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1.4 1.0 3.0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1.0 1.2 3.0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A673E-DA5F-5846-29E9-0FB59BF2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639758"/>
            <a:ext cx="3430333" cy="2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A64A5E-C4DC-D2F1-7C00-1F600E84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7" y="3816449"/>
            <a:ext cx="3430334" cy="26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8A2304-CE56-7CA2-4F50-AC8D85E8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89" y="3798332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EF6A7E-0A56-A49D-8B85-587A43E9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61" y="3816448"/>
            <a:ext cx="3430336" cy="2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6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1.2 1.2 3.0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1.4 1.2 3.0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8E33E-1B5C-69EA-CBE3-C146C31B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43" y="592788"/>
            <a:ext cx="3266545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ADB9E9-CC3C-1075-21CE-1FFE571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86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7F3E7B-A442-68E5-A3A9-CC7E68F7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592788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84E19CA-060C-890F-EB4B-9CCB622F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3956550"/>
            <a:ext cx="3266546" cy="25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6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73207"/>
            <a:chOff x="402443" y="128954"/>
            <a:chExt cx="11260168" cy="3673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1.0 1.4 3.0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81B5E-1582-EC75-D7DF-078074CEBE61}"/>
                </a:ext>
              </a:extLst>
            </p:cNvPr>
            <p:cNvSpPr txBox="1"/>
            <p:nvPr/>
          </p:nvSpPr>
          <p:spPr>
            <a:xfrm>
              <a:off x="402443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EFB7E-E7A3-B721-5F37-5257754932E1}"/>
                </a:ext>
              </a:extLst>
            </p:cNvPr>
            <p:cNvSpPr txBox="1"/>
            <p:nvPr/>
          </p:nvSpPr>
          <p:spPr>
            <a:xfrm>
              <a:off x="5277158" y="3432829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1.2 1.4 2.8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CF886-60CC-BF53-BEC8-D996B9591742}"/>
                </a:ext>
              </a:extLst>
            </p:cNvPr>
            <p:cNvSpPr txBox="1"/>
            <p:nvPr/>
          </p:nvSpPr>
          <p:spPr>
            <a:xfrm>
              <a:off x="9833811" y="3429000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1.2 1.4 3.0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7AB63-B192-F333-7501-FC00FF1E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5" y="564704"/>
            <a:ext cx="3624806" cy="27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AAC1-DC07-10E0-8770-5138BDFB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9" y="560875"/>
            <a:ext cx="3624805" cy="279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73B54-347E-26F4-1029-5A4986E2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" y="560873"/>
            <a:ext cx="3624808" cy="27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37476A4-BEE8-9FC5-24F6-3D4E405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92" y="3878947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FD7FBA-25FD-E1F0-B0F2-725D2C4F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35" y="3864749"/>
            <a:ext cx="3624809" cy="27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2D43B97-3E96-6E09-BD3C-907C2366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" y="3791809"/>
            <a:ext cx="3719307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27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BB38F6-EE66-D025-0B25-0FE0898A75A9}"/>
              </a:ext>
            </a:extLst>
          </p:cNvPr>
          <p:cNvGrpSpPr/>
          <p:nvPr/>
        </p:nvGrpSpPr>
        <p:grpSpPr>
          <a:xfrm>
            <a:off x="402443" y="128954"/>
            <a:ext cx="11260168" cy="369332"/>
            <a:chOff x="402443" y="128954"/>
            <a:chExt cx="11260168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A49FA-FE14-09A5-F261-E31E1B9EB010}"/>
                </a:ext>
              </a:extLst>
            </p:cNvPr>
            <p:cNvSpPr txBox="1"/>
            <p:nvPr/>
          </p:nvSpPr>
          <p:spPr>
            <a:xfrm>
              <a:off x="402443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9D32C1-EF01-6F19-2847-0465BD547108}"/>
                </a:ext>
              </a:extLst>
            </p:cNvPr>
            <p:cNvSpPr txBox="1"/>
            <p:nvPr/>
          </p:nvSpPr>
          <p:spPr>
            <a:xfrm>
              <a:off x="5373372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1.4 1.4 2.8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F07378-5FEC-51FB-FA5B-BA2FB65C7880}"/>
                </a:ext>
              </a:extLst>
            </p:cNvPr>
            <p:cNvSpPr txBox="1"/>
            <p:nvPr/>
          </p:nvSpPr>
          <p:spPr>
            <a:xfrm>
              <a:off x="9833811" y="128954"/>
              <a:ext cx="18288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1.4 1.4 3.0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6CA3F-41A3-438A-D1C4-C2A83DD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" y="638355"/>
            <a:ext cx="3519740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F4F0ED-8906-26C4-F256-C632503C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D00ACC-FBDA-D435-CE9F-2AEDEEC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28" y="638354"/>
            <a:ext cx="3519741" cy="27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>
            <a:extLst>
              <a:ext uri="{FF2B5EF4-FFF2-40B4-BE49-F238E27FC236}">
                <a16:creationId xmlns:a16="http://schemas.microsoft.com/office/drawing/2014/main" id="{E5B4F7EC-CDD2-590A-2260-E58334C6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28" y="2892036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8D7530-8AFA-85A6-B9FF-5E609E3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0" y="4774985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DE7C-D551-B2D5-52B1-03B3D10969D4}"/>
              </a:ext>
            </a:extLst>
          </p:cNvPr>
          <p:cNvSpPr txBox="1"/>
          <p:nvPr/>
        </p:nvSpPr>
        <p:spPr>
          <a:xfrm>
            <a:off x="6203577" y="131428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v0.51</a:t>
            </a:r>
            <a:r>
              <a:rPr lang="en-US" dirty="0"/>
              <a:t> c6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116988" y="230483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b=1.0, v=0.50, chi </a:t>
            </a:r>
            <a:r>
              <a:rPr lang="en-US" dirty="0">
                <a:solidFill>
                  <a:schemeClr val="accent2"/>
                </a:solidFill>
              </a:rPr>
              <a:t>= 2.4, 2.6, 2.8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382602B-11E7-B554-70F7-0362001F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2874761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55B78AC-0896-6BDF-6694-32E4C2DB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2878927"/>
            <a:ext cx="1827207" cy="14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F0B2-76B5-35E6-76BE-90AFC9E9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07" y="4779151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E514367-1162-5A10-B60A-F1FFA41C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" y="4779155"/>
            <a:ext cx="1827208" cy="14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90A559E-ED90-9577-8F1D-0F39462E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629659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4F097E3-9BF8-5ADF-6849-5C904532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2539925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4E4C1E2-D5E9-D3C1-66D2-4C48174A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522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ECFCE4-875D-965D-A67D-F115DCDBFA2B}"/>
              </a:ext>
            </a:extLst>
          </p:cNvPr>
          <p:cNvSpPr txBox="1"/>
          <p:nvPr/>
        </p:nvSpPr>
        <p:spPr>
          <a:xfrm>
            <a:off x="9327777" y="12291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 </a:t>
            </a:r>
            <a:r>
              <a:rPr lang="en-US" dirty="0">
                <a:solidFill>
                  <a:schemeClr val="accent2"/>
                </a:solidFill>
              </a:rPr>
              <a:t>v0.52</a:t>
            </a:r>
            <a:r>
              <a:rPr lang="en-US" dirty="0"/>
              <a:t> c6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680922-4B89-761B-2B10-197616D8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658602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23EDFA-26E1-8C48-B6B2-7ABDA95B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4" y="2560430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7F3E6B-ADC7-91BE-5297-F2113AD0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46" y="4462258"/>
            <a:ext cx="2988368" cy="23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4DA48-4EB4-E133-8A16-1788A4C2BFA4}"/>
              </a:ext>
            </a:extLst>
          </p:cNvPr>
          <p:cNvSpPr/>
          <p:nvPr/>
        </p:nvSpPr>
        <p:spPr>
          <a:xfrm>
            <a:off x="9067717" y="2560430"/>
            <a:ext cx="2988368" cy="20288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627BCC0-AA35-0D00-0D53-B9282B6E027D}"/>
              </a:ext>
            </a:extLst>
          </p:cNvPr>
          <p:cNvSpPr txBox="1"/>
          <p:nvPr/>
        </p:nvSpPr>
        <p:spPr>
          <a:xfrm>
            <a:off x="5231109" y="4486487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v1.22 </a:t>
            </a:r>
            <a:r>
              <a:rPr lang="en-US" dirty="0"/>
              <a:t>c1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3390F2-88C8-AB87-5BBE-BFBD88F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86" y="4747236"/>
            <a:ext cx="2614359" cy="21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0F27097-D501-3B6D-7D57-9A6E8191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15" y="4749226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B5F2D90-7E5C-0C19-BEB6-521D5AE9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44" y="364573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A002660-9E07-C7D7-D2AF-E76CB83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3" y="383063"/>
            <a:ext cx="2107845" cy="16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32CFDC8-E8A8-6C65-019D-C8EB6284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" y="38306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7EBDE-6489-272F-7C03-F734015918AD}"/>
              </a:ext>
            </a:extLst>
          </p:cNvPr>
          <p:cNvSpPr txBox="1"/>
          <p:nvPr/>
        </p:nvSpPr>
        <p:spPr>
          <a:xfrm>
            <a:off x="1558590" y="1991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b=2.0, v=1.20, chi = </a:t>
            </a:r>
            <a:r>
              <a:rPr lang="en-US" dirty="0">
                <a:solidFill>
                  <a:schemeClr val="accent2"/>
                </a:solidFill>
              </a:rPr>
              <a:t>2.4, 2.6, 2.8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0601702-84E9-62A7-B722-688B42D5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92" y="339333"/>
            <a:ext cx="2133912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17D80-8972-5BE7-CFD0-11F2C28A1E72}"/>
              </a:ext>
            </a:extLst>
          </p:cNvPr>
          <p:cNvSpPr txBox="1"/>
          <p:nvPr/>
        </p:nvSpPr>
        <p:spPr>
          <a:xfrm>
            <a:off x="9906327" y="18082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b2.1</a:t>
            </a:r>
            <a:r>
              <a:rPr lang="en-US" dirty="0"/>
              <a:t> v1.20 c8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B289F-0A28-6315-F5F8-800C3C242796}"/>
              </a:ext>
            </a:extLst>
          </p:cNvPr>
          <p:cNvSpPr txBox="1"/>
          <p:nvPr/>
        </p:nvSpPr>
        <p:spPr>
          <a:xfrm>
            <a:off x="8059937" y="-8642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</a:t>
            </a:r>
            <a:r>
              <a:rPr lang="en-US" dirty="0">
                <a:solidFill>
                  <a:schemeClr val="accent2"/>
                </a:solidFill>
              </a:rPr>
              <a:t>v1.21</a:t>
            </a:r>
            <a:r>
              <a:rPr lang="en-US" dirty="0"/>
              <a:t> c8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35249C6-CE10-0AB7-75E6-B7F8A0D1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745" y="364573"/>
            <a:ext cx="2133913" cy="16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B73B39F-7828-52BD-86F2-FB97C315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16" y="364574"/>
            <a:ext cx="2133913" cy="16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441DDB-2EA2-541F-7EB1-F5F22016EEBF}"/>
              </a:ext>
            </a:extLst>
          </p:cNvPr>
          <p:cNvSpPr txBox="1"/>
          <p:nvPr/>
        </p:nvSpPr>
        <p:spPr>
          <a:xfrm>
            <a:off x="6227981" y="12063"/>
            <a:ext cx="22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 v1.20 </a:t>
            </a:r>
            <a:r>
              <a:rPr lang="en-US" dirty="0"/>
              <a:t>c8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85D214-185F-5F76-A5B1-A73F9219A5AD}"/>
              </a:ext>
            </a:extLst>
          </p:cNvPr>
          <p:cNvSpPr/>
          <p:nvPr/>
        </p:nvSpPr>
        <p:spPr>
          <a:xfrm>
            <a:off x="6916193" y="1047693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90E98F-B42B-B082-3546-E2AB76C10784}"/>
              </a:ext>
            </a:extLst>
          </p:cNvPr>
          <p:cNvSpPr/>
          <p:nvPr/>
        </p:nvSpPr>
        <p:spPr>
          <a:xfrm>
            <a:off x="8779883" y="1038169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EC28E3-FFF8-2D2F-6551-EF9D51F9DBD0}"/>
              </a:ext>
            </a:extLst>
          </p:cNvPr>
          <p:cNvSpPr/>
          <p:nvPr/>
        </p:nvSpPr>
        <p:spPr>
          <a:xfrm>
            <a:off x="10715679" y="1005518"/>
            <a:ext cx="1019175" cy="498477"/>
          </a:xfrm>
          <a:custGeom>
            <a:avLst/>
            <a:gdLst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9125 w 1041400"/>
              <a:gd name="connsiteY3" fmla="*/ 288925 h 508000"/>
              <a:gd name="connsiteX4" fmla="*/ 1041400 w 1041400"/>
              <a:gd name="connsiteY4" fmla="*/ 0 h 508000"/>
              <a:gd name="connsiteX0" fmla="*/ 0 w 1041400"/>
              <a:gd name="connsiteY0" fmla="*/ 508000 h 508000"/>
              <a:gd name="connsiteX1" fmla="*/ 142875 w 1041400"/>
              <a:gd name="connsiteY1" fmla="*/ 485775 h 508000"/>
              <a:gd name="connsiteX2" fmla="*/ 346075 w 1041400"/>
              <a:gd name="connsiteY2" fmla="*/ 406400 h 508000"/>
              <a:gd name="connsiteX3" fmla="*/ 611982 w 1041400"/>
              <a:gd name="connsiteY3" fmla="*/ 281782 h 508000"/>
              <a:gd name="connsiteX4" fmla="*/ 1041400 w 1041400"/>
              <a:gd name="connsiteY4" fmla="*/ 0 h 508000"/>
              <a:gd name="connsiteX0" fmla="*/ 0 w 1039019"/>
              <a:gd name="connsiteY0" fmla="*/ 505619 h 505619"/>
              <a:gd name="connsiteX1" fmla="*/ 142875 w 1039019"/>
              <a:gd name="connsiteY1" fmla="*/ 483394 h 505619"/>
              <a:gd name="connsiteX2" fmla="*/ 346075 w 1039019"/>
              <a:gd name="connsiteY2" fmla="*/ 404019 h 505619"/>
              <a:gd name="connsiteX3" fmla="*/ 611982 w 1039019"/>
              <a:gd name="connsiteY3" fmla="*/ 279401 h 505619"/>
              <a:gd name="connsiteX4" fmla="*/ 1039019 w 1039019"/>
              <a:gd name="connsiteY4" fmla="*/ 0 h 505619"/>
              <a:gd name="connsiteX0" fmla="*/ 0 w 1027113"/>
              <a:gd name="connsiteY0" fmla="*/ 505619 h 505619"/>
              <a:gd name="connsiteX1" fmla="*/ 142875 w 1027113"/>
              <a:gd name="connsiteY1" fmla="*/ 483394 h 505619"/>
              <a:gd name="connsiteX2" fmla="*/ 346075 w 1027113"/>
              <a:gd name="connsiteY2" fmla="*/ 404019 h 505619"/>
              <a:gd name="connsiteX3" fmla="*/ 611982 w 1027113"/>
              <a:gd name="connsiteY3" fmla="*/ 279401 h 505619"/>
              <a:gd name="connsiteX4" fmla="*/ 1027113 w 1027113"/>
              <a:gd name="connsiteY4" fmla="*/ 0 h 505619"/>
              <a:gd name="connsiteX0" fmla="*/ 0 w 1041400"/>
              <a:gd name="connsiteY0" fmla="*/ 503238 h 503238"/>
              <a:gd name="connsiteX1" fmla="*/ 142875 w 1041400"/>
              <a:gd name="connsiteY1" fmla="*/ 481013 h 503238"/>
              <a:gd name="connsiteX2" fmla="*/ 346075 w 1041400"/>
              <a:gd name="connsiteY2" fmla="*/ 401638 h 503238"/>
              <a:gd name="connsiteX3" fmla="*/ 611982 w 1041400"/>
              <a:gd name="connsiteY3" fmla="*/ 277020 h 503238"/>
              <a:gd name="connsiteX4" fmla="*/ 1041400 w 1041400"/>
              <a:gd name="connsiteY4" fmla="*/ 0 h 503238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11982 w 1031698"/>
              <a:gd name="connsiteY3" fmla="*/ 260527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4110 w 1031698"/>
              <a:gd name="connsiteY3" fmla="*/ 258170 h 486745"/>
              <a:gd name="connsiteX4" fmla="*/ 1031698 w 1031698"/>
              <a:gd name="connsiteY4" fmla="*/ 0 h 486745"/>
              <a:gd name="connsiteX0" fmla="*/ 0 w 1031698"/>
              <a:gd name="connsiteY0" fmla="*/ 486745 h 486745"/>
              <a:gd name="connsiteX1" fmla="*/ 142875 w 1031698"/>
              <a:gd name="connsiteY1" fmla="*/ 464520 h 486745"/>
              <a:gd name="connsiteX2" fmla="*/ 346075 w 1031698"/>
              <a:gd name="connsiteY2" fmla="*/ 385145 h 486745"/>
              <a:gd name="connsiteX3" fmla="*/ 621685 w 1031698"/>
              <a:gd name="connsiteY3" fmla="*/ 267595 h 486745"/>
              <a:gd name="connsiteX4" fmla="*/ 1031698 w 1031698"/>
              <a:gd name="connsiteY4" fmla="*/ 0 h 486745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46075 w 1031698"/>
              <a:gd name="connsiteY2" fmla="*/ 385145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2222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21685 w 1031698"/>
              <a:gd name="connsiteY3" fmla="*/ 267595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81748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4454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84107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6865 w 1031698"/>
              <a:gd name="connsiteY3" fmla="*/ 277030 h 493822"/>
              <a:gd name="connsiteX4" fmla="*/ 1031698 w 1031698"/>
              <a:gd name="connsiteY4" fmla="*/ 0 h 493822"/>
              <a:gd name="connsiteX0" fmla="*/ 0 w 1031698"/>
              <a:gd name="connsiteY0" fmla="*/ 493822 h 493822"/>
              <a:gd name="connsiteX1" fmla="*/ 142875 w 1031698"/>
              <a:gd name="connsiteY1" fmla="*/ 464520 h 493822"/>
              <a:gd name="connsiteX2" fmla="*/ 336433 w 1031698"/>
              <a:gd name="connsiteY2" fmla="*/ 399299 h 493822"/>
              <a:gd name="connsiteX3" fmla="*/ 612043 w 1031698"/>
              <a:gd name="connsiteY3" fmla="*/ 281748 h 493822"/>
              <a:gd name="connsiteX4" fmla="*/ 1031698 w 1031698"/>
              <a:gd name="connsiteY4" fmla="*/ 0 h 49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98" h="493822">
                <a:moveTo>
                  <a:pt x="0" y="493822"/>
                </a:moveTo>
                <a:cubicBezTo>
                  <a:pt x="42598" y="491176"/>
                  <a:pt x="86803" y="480274"/>
                  <a:pt x="142875" y="464520"/>
                </a:cubicBezTo>
                <a:cubicBezTo>
                  <a:pt x="198947" y="448766"/>
                  <a:pt x="258238" y="429761"/>
                  <a:pt x="336433" y="399299"/>
                </a:cubicBezTo>
                <a:cubicBezTo>
                  <a:pt x="414628" y="368837"/>
                  <a:pt x="527493" y="330609"/>
                  <a:pt x="612043" y="281748"/>
                </a:cubicBezTo>
                <a:cubicBezTo>
                  <a:pt x="706235" y="216374"/>
                  <a:pt x="805479" y="59531"/>
                  <a:pt x="1031698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342BC6-B353-CFC5-008E-4BDD5790EF6D}"/>
              </a:ext>
            </a:extLst>
          </p:cNvPr>
          <p:cNvCxnSpPr>
            <a:cxnSpLocks/>
          </p:cNvCxnSpPr>
          <p:nvPr/>
        </p:nvCxnSpPr>
        <p:spPr>
          <a:xfrm>
            <a:off x="6096000" y="-8642"/>
            <a:ext cx="0" cy="1958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8001A964-44AD-A2F7-1FA9-2001C155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903" y="2247173"/>
            <a:ext cx="2714975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42437C-1985-7EFC-FA25-D9CF66E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7" y="2225608"/>
            <a:ext cx="2788681" cy="22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5C21A-19AC-F5B1-0E54-F89125BFD6AD}"/>
              </a:ext>
            </a:extLst>
          </p:cNvPr>
          <p:cNvSpPr txBox="1"/>
          <p:nvPr/>
        </p:nvSpPr>
        <p:spPr>
          <a:xfrm>
            <a:off x="513435" y="1949972"/>
            <a:ext cx="209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DC5F-069E-A80B-995E-FF684E31FFA7}"/>
              </a:ext>
            </a:extLst>
          </p:cNvPr>
          <p:cNvSpPr txBox="1"/>
          <p:nvPr/>
        </p:nvSpPr>
        <p:spPr>
          <a:xfrm>
            <a:off x="3624413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E178F-F626-290D-20FE-31D99EE0D3AD}"/>
              </a:ext>
            </a:extLst>
          </p:cNvPr>
          <p:cNvSpPr txBox="1"/>
          <p:nvPr/>
        </p:nvSpPr>
        <p:spPr>
          <a:xfrm>
            <a:off x="9659562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 </a:t>
            </a:r>
            <a:r>
              <a:rPr lang="en-US" dirty="0">
                <a:solidFill>
                  <a:schemeClr val="accent2"/>
                </a:solidFill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075D-3DDD-2BA7-76F9-4673AED28D1D}"/>
              </a:ext>
            </a:extLst>
          </p:cNvPr>
          <p:cNvSpPr txBox="1"/>
          <p:nvPr/>
        </p:nvSpPr>
        <p:spPr>
          <a:xfrm>
            <a:off x="6508520" y="194997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v1.22</a:t>
            </a:r>
            <a:r>
              <a:rPr lang="en-US" dirty="0">
                <a:solidFill>
                  <a:schemeClr val="accent2"/>
                </a:solidFill>
              </a:rPr>
              <a:t> c1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12761-4953-6847-93C3-2A87A506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76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82E9EB-4E50-1C79-30EA-3778A5C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676"/>
            <a:ext cx="2788681" cy="22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D41D1E-490C-A429-0721-0A686D499768}"/>
              </a:ext>
            </a:extLst>
          </p:cNvPr>
          <p:cNvSpPr txBox="1"/>
          <p:nvPr/>
        </p:nvSpPr>
        <p:spPr>
          <a:xfrm>
            <a:off x="7509036" y="4503050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v1.23</a:t>
            </a:r>
            <a:r>
              <a:rPr lang="en-US" dirty="0"/>
              <a:t>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A0D72-6A39-F8ED-F813-19599BD17EE0}"/>
              </a:ext>
            </a:extLst>
          </p:cNvPr>
          <p:cNvSpPr txBox="1"/>
          <p:nvPr/>
        </p:nvSpPr>
        <p:spPr>
          <a:xfrm>
            <a:off x="971232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v1.24</a:t>
            </a:r>
            <a:r>
              <a:rPr lang="en-US" dirty="0"/>
              <a:t>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A449D-E440-DADA-E82F-10109599AB7B}"/>
              </a:ext>
            </a:extLst>
          </p:cNvPr>
          <p:cNvSpPr txBox="1"/>
          <p:nvPr/>
        </p:nvSpPr>
        <p:spPr>
          <a:xfrm>
            <a:off x="650874" y="4494012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</a:t>
            </a:r>
            <a:r>
              <a:rPr lang="en-US" dirty="0">
                <a:solidFill>
                  <a:schemeClr val="accent2"/>
                </a:solidFill>
              </a:rPr>
              <a:t>v1.20 </a:t>
            </a:r>
            <a:r>
              <a:rPr lang="en-US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E69E-511C-0C4C-D895-BA54EF8BE14F}"/>
              </a:ext>
            </a:extLst>
          </p:cNvPr>
          <p:cNvSpPr txBox="1"/>
          <p:nvPr/>
        </p:nvSpPr>
        <p:spPr>
          <a:xfrm>
            <a:off x="2845446" y="3886213"/>
            <a:ext cx="1977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b2.2 v1.20</a:t>
            </a:r>
            <a:r>
              <a:rPr lang="en-US" dirty="0">
                <a:solidFill>
                  <a:schemeClr val="accent2"/>
                </a:solidFill>
              </a:rPr>
              <a:t> c3.05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FD55F30-68B4-7CEA-22DF-B370C9D5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42" y="4761297"/>
            <a:ext cx="2614361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A1D8-E1C7-59E2-C1C1-7AC55E7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36" y="4193842"/>
            <a:ext cx="2614360" cy="21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AD497D-A66D-5A6D-E23C-369B679CFC3F}"/>
              </a:ext>
            </a:extLst>
          </p:cNvPr>
          <p:cNvCxnSpPr>
            <a:cxnSpLocks/>
          </p:cNvCxnSpPr>
          <p:nvPr/>
        </p:nvCxnSpPr>
        <p:spPr>
          <a:xfrm flipV="1">
            <a:off x="2341833" y="4255545"/>
            <a:ext cx="1669450" cy="407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470637-9D97-A43A-7E55-F3DA8CD3E194}"/>
              </a:ext>
            </a:extLst>
          </p:cNvPr>
          <p:cNvCxnSpPr>
            <a:cxnSpLocks/>
          </p:cNvCxnSpPr>
          <p:nvPr/>
        </p:nvCxnSpPr>
        <p:spPr>
          <a:xfrm flipH="1">
            <a:off x="4516109" y="2272658"/>
            <a:ext cx="635722" cy="1659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24447FEF-A963-BC9D-5188-3DDB9D6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2" y="4778394"/>
            <a:ext cx="2614362" cy="21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2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6C8C0-53C7-235E-4F76-54EA6A93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7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20E4-8720-4348-1DDD-B96D3B8359B3}"/>
              </a:ext>
            </a:extLst>
          </p:cNvPr>
          <p:cNvSpPr txBox="1"/>
          <p:nvPr/>
        </p:nvSpPr>
        <p:spPr>
          <a:xfrm>
            <a:off x="6339759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99DB-D0B8-315C-1F8D-E0701F1A1EAF}"/>
              </a:ext>
            </a:extLst>
          </p:cNvPr>
          <p:cNvSpPr txBox="1"/>
          <p:nvPr/>
        </p:nvSpPr>
        <p:spPr>
          <a:xfrm>
            <a:off x="858437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D51FC8-0001-A074-56DE-41F233D7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15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56BF5-49E8-8288-BA89-833E8BBDE9F0}"/>
              </a:ext>
            </a:extLst>
          </p:cNvPr>
          <p:cNvSpPr txBox="1"/>
          <p:nvPr/>
        </p:nvSpPr>
        <p:spPr>
          <a:xfrm>
            <a:off x="3584720" y="144986"/>
            <a:ext cx="197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c3.15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6E8EF6-8D3A-D1AC-2B66-6D314376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32" y="514318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69882E-4498-FE50-0A07-DBF6C3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" y="514318"/>
            <a:ext cx="3106270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B2D3-E4E2-3F9B-1A97-1E3F7DF159D6}"/>
              </a:ext>
            </a:extLst>
          </p:cNvPr>
          <p:cNvSpPr txBox="1"/>
          <p:nvPr/>
        </p:nvSpPr>
        <p:spPr>
          <a:xfrm>
            <a:off x="8755024" y="176225"/>
            <a:ext cx="25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c3.25 (f255)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69569-228A-F39B-1D9F-4564F9CCA894}"/>
              </a:ext>
            </a:extLst>
          </p:cNvPr>
          <p:cNvSpPr txBox="1"/>
          <p:nvPr/>
        </p:nvSpPr>
        <p:spPr>
          <a:xfrm>
            <a:off x="560713" y="3417988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c3.30 (f253)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FD10D7C-EC37-150B-4710-C218796E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" y="3809345"/>
            <a:ext cx="3106268" cy="25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AACD4-D167-931B-739C-4DE5E2FE6B36}"/>
              </a:ext>
            </a:extLst>
          </p:cNvPr>
          <p:cNvCxnSpPr>
            <a:cxnSpLocks/>
          </p:cNvCxnSpPr>
          <p:nvPr/>
        </p:nvCxnSpPr>
        <p:spPr>
          <a:xfrm flipV="1">
            <a:off x="10092906" y="12767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FB784F-D64F-0181-12F3-E4033D2BE805}"/>
              </a:ext>
            </a:extLst>
          </p:cNvPr>
          <p:cNvCxnSpPr>
            <a:cxnSpLocks/>
          </p:cNvCxnSpPr>
          <p:nvPr/>
        </p:nvCxnSpPr>
        <p:spPr>
          <a:xfrm flipV="1">
            <a:off x="1938068" y="4548009"/>
            <a:ext cx="646981" cy="69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F2773-190F-C961-9FA8-2D864C37C891}"/>
              </a:ext>
            </a:extLst>
          </p:cNvPr>
          <p:cNvSpPr txBox="1"/>
          <p:nvPr/>
        </p:nvSpPr>
        <p:spPr>
          <a:xfrm>
            <a:off x="8889215" y="3386749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c3.35 (f335)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21152E-404B-990B-616F-E4D7CDBB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554" y="3756081"/>
            <a:ext cx="3106269" cy="25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76F00-7905-140A-1D2F-95F739697CA1}"/>
              </a:ext>
            </a:extLst>
          </p:cNvPr>
          <p:cNvSpPr txBox="1"/>
          <p:nvPr/>
        </p:nvSpPr>
        <p:spPr>
          <a:xfrm>
            <a:off x="4682247" y="3440013"/>
            <a:ext cx="24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b2.5 v1.25</a:t>
            </a:r>
            <a:r>
              <a:rPr lang="en-US" dirty="0">
                <a:solidFill>
                  <a:schemeClr val="accent2"/>
                </a:solidFill>
              </a:rPr>
              <a:t> c3.32 (f332)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0AD37-F0B6-A353-2D5F-29670E68FCFA}"/>
              </a:ext>
            </a:extLst>
          </p:cNvPr>
          <p:cNvSpPr/>
          <p:nvPr/>
        </p:nvSpPr>
        <p:spPr>
          <a:xfrm>
            <a:off x="9654003" y="5538957"/>
            <a:ext cx="1984973" cy="5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block 5 wrong</a:t>
            </a:r>
          </a:p>
        </p:txBody>
      </p:sp>
    </p:spTree>
    <p:extLst>
      <p:ext uri="{BB962C8B-B14F-4D97-AF65-F5344CB8AC3E}">
        <p14:creationId xmlns:p14="http://schemas.microsoft.com/office/powerpoint/2010/main" val="35112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EEE3-35C0-E6F3-4FA4-8BE790AC4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0877-8CC8-71D4-03EE-3CE57B96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7515</TotalTime>
  <Words>905</Words>
  <Application>Microsoft Office PowerPoint</Application>
  <PresentationFormat>Widescreen</PresentationFormat>
  <Paragraphs>219</Paragraphs>
  <Slides>56</Slides>
  <Notes>6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P_update</vt:lpstr>
      <vt:lpstr>PowerPoint Presentation</vt:lpstr>
      <vt:lpstr>Incorrect </vt:lpstr>
      <vt:lpstr>Corrected - 20220722</vt:lpstr>
      <vt:lpstr>Fine adjust</vt:lpstr>
      <vt:lpstr>PowerPoint Presentation</vt:lpstr>
      <vt:lpstr>PowerPoint Presentation</vt:lpstr>
      <vt:lpstr>PowerPoint Presentation</vt:lpstr>
      <vt:lpstr>Summary</vt:lpstr>
      <vt:lpstr>PowerPoint Presentation</vt:lpstr>
      <vt:lpstr>Interacting</vt:lpstr>
      <vt:lpstr>PowerPoint Presentation</vt:lpstr>
      <vt:lpstr>Initial sweep</vt:lpstr>
      <vt:lpstr>PowerPoint Presentation</vt:lpstr>
      <vt:lpstr>b10 – thresh = 1e-04</vt:lpstr>
      <vt:lpstr>b10 – maxpoint Gibbs</vt:lpstr>
      <vt:lpstr>b10 – first moment Gibbs</vt:lpstr>
      <vt:lpstr>b10</vt:lpstr>
      <vt:lpstr>B15 – thresh = 1e-04</vt:lpstr>
      <vt:lpstr>b15 - maxpt</vt:lpstr>
      <vt:lpstr>b15 - norm</vt:lpstr>
      <vt:lpstr>b15</vt:lpstr>
      <vt:lpstr>b20 – thresh = 1e-04</vt:lpstr>
      <vt:lpstr>b20 - maxpt</vt:lpstr>
      <vt:lpstr>b20 - norm</vt:lpstr>
      <vt:lpstr>b20</vt:lpstr>
      <vt:lpstr>V perturb</vt:lpstr>
      <vt:lpstr>PowerPoint Presentation</vt:lpstr>
      <vt:lpstr>PowerPoint Presentation</vt:lpstr>
      <vt:lpstr>PowerPoint Presentation</vt:lpstr>
      <vt:lpstr>PowerPoint Presentation</vt:lpstr>
      <vt:lpstr>Chi perturb</vt:lpstr>
      <vt:lpstr>PowerPoint Presentation</vt:lpstr>
      <vt:lpstr>PowerPoint Presentation</vt:lpstr>
      <vt:lpstr>PowerPoint Presentation</vt:lpstr>
      <vt:lpstr>PowerPoint Presentation</vt:lpstr>
      <vt:lpstr>PREV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P_update</dc:title>
  <dc:creator>Takashi Yokokura</dc:creator>
  <cp:lastModifiedBy>Takashi Yokokura</cp:lastModifiedBy>
  <cp:revision>113</cp:revision>
  <dcterms:created xsi:type="dcterms:W3CDTF">2022-05-19T15:06:45Z</dcterms:created>
  <dcterms:modified xsi:type="dcterms:W3CDTF">2023-01-23T00:04:13Z</dcterms:modified>
</cp:coreProperties>
</file>